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402b9d80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402b9d80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597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9700" y="53927"/>
            <a:ext cx="1384300" cy="138427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7875" y="1657088"/>
            <a:ext cx="827926" cy="103490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725" y="2910900"/>
            <a:ext cx="904224" cy="113030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 title="NEW Rainbow Sign whit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7397" y="4260100"/>
            <a:ext cx="1008924" cy="7016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Jones</dc:creator>
  <cp:lastModifiedBy>G Jones (Blackwood Primary School)</cp:lastModifiedBy>
  <cp:revision>1</cp:revision>
  <dcterms:modified xsi:type="dcterms:W3CDTF">2024-05-08T08:41:06Z</dcterms:modified>
</cp:coreProperties>
</file>